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9" r:id="rId2"/>
    <p:sldId id="258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72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94"/>
    <p:restoredTop sz="94595"/>
  </p:normalViewPr>
  <p:slideViewPr>
    <p:cSldViewPr snapToGrid="0" snapToObjects="1">
      <p:cViewPr varScale="1">
        <p:scale>
          <a:sx n="70" d="100"/>
          <a:sy n="70" d="100"/>
        </p:scale>
        <p:origin x="192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E1032-CE93-8046-8140-63ADB163887F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81E3-B1A4-7849-A145-18131705E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79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1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50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61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9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49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6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91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AB1EA-9072-814A-8B02-69A11B85CA11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F15C3-3422-BB47-A613-29C4AD04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437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0" y="23717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GitHub Workflow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114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748915" y="440201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748915" y="853752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748915" y="1286019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6764582" y="360012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6764582" y="401817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752049" y="444535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&quot;No&quot; Symbol 23"/>
          <p:cNvSpPr/>
          <p:nvPr/>
        </p:nvSpPr>
        <p:spPr>
          <a:xfrm>
            <a:off x="7155839" y="2754972"/>
            <a:ext cx="1592343" cy="1631680"/>
          </a:xfrm>
          <a:prstGeom prst="noSmoking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61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748915" y="440201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748915" y="853752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748915" y="1286019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748915" y="3535209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748915" y="3948760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748915" y="4381027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5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35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88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3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>
            <a:off x="7007772" y="769440"/>
            <a:ext cx="624670" cy="959987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690773" y="433278"/>
            <a:ext cx="2098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453452" y="481291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7453452" y="899341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440919" y="1326521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2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>
            <a:off x="7007772" y="769440"/>
            <a:ext cx="624670" cy="959987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690773" y="433278"/>
            <a:ext cx="2098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7022592" y="566928"/>
            <a:ext cx="457200" cy="20251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422847" y="610352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422847" y="1028402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10314" y="1455582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6784105" y="37326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6784105" y="79131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6771572" y="121849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6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>
            <a:off x="7007772" y="769440"/>
            <a:ext cx="624670" cy="959987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690773" y="433278"/>
            <a:ext cx="2098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7022592" y="566928"/>
            <a:ext cx="457200" cy="20251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6776507" y="51021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452760" y="57852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452760" y="99657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40227" y="142375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776507" y="92826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763974" y="1355444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&quot;No&quot; Symbol 1"/>
          <p:cNvSpPr/>
          <p:nvPr/>
        </p:nvSpPr>
        <p:spPr>
          <a:xfrm>
            <a:off x="7022592" y="288244"/>
            <a:ext cx="1592343" cy="1359828"/>
          </a:xfrm>
          <a:prstGeom prst="noSmoking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87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270933" y="1"/>
            <a:ext cx="11548534" cy="1841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057400"/>
            <a:ext cx="12026899" cy="4610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27474" y="2159000"/>
            <a:ext cx="207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Dhrumil’s</a:t>
            </a:r>
            <a:r>
              <a:rPr lang="en-US" dirty="0"/>
              <a:t> </a:t>
            </a:r>
            <a:r>
              <a:rPr lang="en-US" dirty="0" smtClean="0"/>
              <a:t>Computer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0"/>
            <a:ext cx="1347276" cy="16750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753305" y="0"/>
            <a:ext cx="2792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GitHub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949440" y="38472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70299" y="1538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8195" t="21424" r="37822" b="18940"/>
          <a:stretch/>
        </p:blipFill>
        <p:spPr>
          <a:xfrm>
            <a:off x="5036574" y="3129460"/>
            <a:ext cx="1347276" cy="167502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6949440" y="3514180"/>
            <a:ext cx="0" cy="1359828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70299" y="3144848"/>
            <a:ext cx="149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3" name="Freeform 12"/>
          <p:cNvSpPr/>
          <p:nvPr/>
        </p:nvSpPr>
        <p:spPr>
          <a:xfrm>
            <a:off x="7022592" y="3144848"/>
            <a:ext cx="624670" cy="1506596"/>
          </a:xfrm>
          <a:custGeom>
            <a:avLst/>
            <a:gdLst>
              <a:gd name="connsiteX0" fmla="*/ 0 w 624670"/>
              <a:gd name="connsiteY0" fmla="*/ 1558435 h 1564728"/>
              <a:gd name="connsiteX1" fmla="*/ 530352 w 624670"/>
              <a:gd name="connsiteY1" fmla="*/ 1338979 h 1564728"/>
              <a:gd name="connsiteX2" fmla="*/ 621792 w 624670"/>
              <a:gd name="connsiteY2" fmla="*/ 77107 h 1564728"/>
              <a:gd name="connsiteX3" fmla="*/ 603504 w 624670"/>
              <a:gd name="connsiteY3" fmla="*/ 131971 h 156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70" h="1564728">
                <a:moveTo>
                  <a:pt x="0" y="1558435"/>
                </a:moveTo>
                <a:cubicBezTo>
                  <a:pt x="213360" y="1572151"/>
                  <a:pt x="426720" y="1585867"/>
                  <a:pt x="530352" y="1338979"/>
                </a:cubicBezTo>
                <a:cubicBezTo>
                  <a:pt x="633984" y="1092091"/>
                  <a:pt x="609600" y="278275"/>
                  <a:pt x="621792" y="77107"/>
                </a:cubicBezTo>
                <a:cubicBezTo>
                  <a:pt x="633984" y="-124061"/>
                  <a:pt x="603504" y="131971"/>
                  <a:pt x="603504" y="131971"/>
                </a:cubicBezTo>
              </a:path>
            </a:pathLst>
          </a:custGeom>
          <a:noFill/>
          <a:ln w="101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185897" y="2600273"/>
            <a:ext cx="2138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feature-branch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748915" y="440201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748915" y="853752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748915" y="1286019"/>
            <a:ext cx="401049" cy="312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453452" y="319800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453452" y="361605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40919" y="4043238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6764582" y="360012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6764582" y="401817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752049" y="4445356"/>
            <a:ext cx="306415" cy="3255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1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61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GitHub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Dhrumil Mehta</dc:creator>
  <cp:lastModifiedBy>Dhrumil Mehta</cp:lastModifiedBy>
  <cp:revision>6</cp:revision>
  <dcterms:created xsi:type="dcterms:W3CDTF">2017-06-09T09:31:57Z</dcterms:created>
  <dcterms:modified xsi:type="dcterms:W3CDTF">2017-06-09T18:39:52Z</dcterms:modified>
</cp:coreProperties>
</file>

<file path=docProps/thumbnail.jpeg>
</file>